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565" r:id="rId2"/>
    <p:sldId id="460" r:id="rId3"/>
    <p:sldId id="566" r:id="rId4"/>
    <p:sldId id="567" r:id="rId5"/>
    <p:sldId id="568" r:id="rId6"/>
    <p:sldId id="570" r:id="rId7"/>
    <p:sldId id="571" r:id="rId8"/>
    <p:sldId id="569" r:id="rId9"/>
    <p:sldId id="572" r:id="rId10"/>
    <p:sldId id="548" r:id="rId11"/>
    <p:sldId id="574" r:id="rId12"/>
    <p:sldId id="575" r:id="rId13"/>
    <p:sldId id="556" r:id="rId14"/>
    <p:sldId id="557" r:id="rId15"/>
    <p:sldId id="558" r:id="rId16"/>
    <p:sldId id="560" r:id="rId17"/>
    <p:sldId id="561" r:id="rId18"/>
    <p:sldId id="563" r:id="rId19"/>
    <p:sldId id="564" r:id="rId20"/>
    <p:sldId id="545" r:id="rId21"/>
    <p:sldId id="57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565"/>
            <p14:sldId id="460"/>
            <p14:sldId id="566"/>
            <p14:sldId id="567"/>
            <p14:sldId id="568"/>
            <p14:sldId id="570"/>
            <p14:sldId id="571"/>
            <p14:sldId id="569"/>
            <p14:sldId id="572"/>
            <p14:sldId id="548"/>
            <p14:sldId id="574"/>
            <p14:sldId id="575"/>
            <p14:sldId id="556"/>
            <p14:sldId id="557"/>
            <p14:sldId id="558"/>
            <p14:sldId id="560"/>
            <p14:sldId id="561"/>
            <p14:sldId id="563"/>
            <p14:sldId id="564"/>
            <p14:sldId id="545"/>
            <p14:sldId id="5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06" autoAdjust="0"/>
    <p:restoredTop sz="93293" autoAdjust="0"/>
  </p:normalViewPr>
  <p:slideViewPr>
    <p:cSldViewPr snapToGrid="0" snapToObjects="1">
      <p:cViewPr varScale="1">
        <p:scale>
          <a:sx n="118" d="100"/>
          <a:sy n="118" d="100"/>
        </p:scale>
        <p:origin x="1421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6409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2E6F-CB79-422F-84BD-E8FECBBBA202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66C57-5B02-43C6-BCFF-076167B61262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54067-8777-4C5A-BDC2-C9CA4B59D0E7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3D7-975B-4177-9F36-4EA9C0401043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5974-D130-4303-878C-EC823F8C540B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8DC3-17D4-4252-B80F-6FC3C6172174}" type="datetime1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9B96D-9286-4617-8358-6E737C27AA92}" type="datetime1">
              <a:rPr lang="en-US" smtClean="0"/>
              <a:t>10/31/2019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8945-37DF-4AA3-A1E9-E0B464FF312F}" type="datetime1">
              <a:rPr lang="en-US" smtClean="0"/>
              <a:t>10/31/2019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5FE5F-CF65-4502-9F61-F4AFC560C159}" type="datetime1">
              <a:rPr lang="en-US" smtClean="0"/>
              <a:t>10/31/2019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34BA2-795E-4214-A97E-7D913A0E6D76}" type="datetime1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8B57-C2F7-4DEA-8B95-54214488324D}" type="datetime1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9F558-0C1E-4427-A7FE-89079709420F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ive.ucsd.edu/ProteoSAFe/dataset.jsp?task=de2d18fd91804785bce8c225cc94a444" TargetMode="External"/><Relationship Id="rId2" Type="http://schemas.openxmlformats.org/officeDocument/2006/relationships/hyperlink" Target="https://ccms-ucsd.github.io/GNPSDocumentation/tutorials/featurebasedgnp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224"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PRESENTER’S NAME</a:t>
            </a:r>
            <a:endParaRPr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  <p:sp>
        <p:nvSpPr>
          <p:cNvPr id="12" name="Google Shape;187;p1"/>
          <p:cNvSpPr txBox="1"/>
          <p:nvPr/>
        </p:nvSpPr>
        <p:spPr>
          <a:xfrm>
            <a:off x="31297" y="1965117"/>
            <a:ext cx="9079992" cy="1077178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Feature-based molecular networking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Job submission</a:t>
            </a:r>
            <a:endParaRPr lang="en-US" sz="3200" b="1" dirty="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28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085" y="158743"/>
            <a:ext cx="6963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Now you can find the input files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34" y="866629"/>
            <a:ext cx="7315200" cy="58667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2092" y="6225702"/>
            <a:ext cx="7472708" cy="1815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9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4638"/>
            <a:ext cx="9144000" cy="31056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61441" y="269188"/>
            <a:ext cx="3124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MS2 MGF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940340" y="4649826"/>
            <a:ext cx="2425430" cy="1815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1F04F0-3774-4EAE-B3B7-6729E12F69A2}"/>
              </a:ext>
            </a:extLst>
          </p:cNvPr>
          <p:cNvSpPr/>
          <p:nvPr/>
        </p:nvSpPr>
        <p:spPr>
          <a:xfrm>
            <a:off x="3399308" y="4555951"/>
            <a:ext cx="2064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Select it with a click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019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335559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F1023E-5B6A-4331-BA3A-F1C201155E4E}"/>
              </a:ext>
            </a:extLst>
          </p:cNvPr>
          <p:cNvSpPr/>
          <p:nvPr/>
        </p:nvSpPr>
        <p:spPr>
          <a:xfrm>
            <a:off x="2976665" y="2373549"/>
            <a:ext cx="1316476" cy="76524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A37C1-4527-4EB6-90F0-69063260A3E9}"/>
              </a:ext>
            </a:extLst>
          </p:cNvPr>
          <p:cNvSpPr txBox="1"/>
          <p:nvPr/>
        </p:nvSpPr>
        <p:spPr>
          <a:xfrm>
            <a:off x="2761441" y="269188"/>
            <a:ext cx="3124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MS2 MGF File</a:t>
            </a:r>
          </a:p>
        </p:txBody>
      </p:sp>
      <p:sp>
        <p:nvSpPr>
          <p:cNvPr id="12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  <p:pic>
        <p:nvPicPr>
          <p:cNvPr id="13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364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1048"/>
            <a:ext cx="9144000" cy="23475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44333A-9D77-4565-A15F-77FFA0492AD0}"/>
              </a:ext>
            </a:extLst>
          </p:cNvPr>
          <p:cNvSpPr txBox="1"/>
          <p:nvPr/>
        </p:nvSpPr>
        <p:spPr>
          <a:xfrm>
            <a:off x="2761441" y="269188"/>
            <a:ext cx="3124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MS2 MGF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995D68-455B-4A5F-BEA7-67157B482925}"/>
              </a:ext>
            </a:extLst>
          </p:cNvPr>
          <p:cNvSpPr/>
          <p:nvPr/>
        </p:nvSpPr>
        <p:spPr>
          <a:xfrm>
            <a:off x="3450358" y="2575208"/>
            <a:ext cx="5693642" cy="40551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425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4795"/>
            <a:ext cx="9144000" cy="30688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FC2D6E-361C-4340-AA35-A9C7F9099862}"/>
              </a:ext>
            </a:extLst>
          </p:cNvPr>
          <p:cNvSpPr txBox="1"/>
          <p:nvPr/>
        </p:nvSpPr>
        <p:spPr>
          <a:xfrm>
            <a:off x="2326834" y="295408"/>
            <a:ext cx="44903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Peak Area </a:t>
            </a:r>
          </a:p>
          <a:p>
            <a:pPr algn="ctr"/>
            <a:r>
              <a:rPr lang="en-US" sz="4000" b="1" dirty="0"/>
              <a:t>Quantification Table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E9B38-2BDC-485E-9F5B-CA5B28514DBC}"/>
              </a:ext>
            </a:extLst>
          </p:cNvPr>
          <p:cNvSpPr/>
          <p:nvPr/>
        </p:nvSpPr>
        <p:spPr>
          <a:xfrm>
            <a:off x="807986" y="4954057"/>
            <a:ext cx="2959861" cy="2788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14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  <p:pic>
        <p:nvPicPr>
          <p:cNvPr id="9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592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0243"/>
            <a:ext cx="9144000" cy="23122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3F8FFC-1B7A-4CFC-8B17-A6E4AD2A826C}"/>
              </a:ext>
            </a:extLst>
          </p:cNvPr>
          <p:cNvSpPr txBox="1"/>
          <p:nvPr/>
        </p:nvSpPr>
        <p:spPr>
          <a:xfrm>
            <a:off x="2326834" y="295408"/>
            <a:ext cx="44903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Peak Area </a:t>
            </a:r>
          </a:p>
          <a:p>
            <a:pPr algn="ctr"/>
            <a:r>
              <a:rPr lang="en-US" sz="4000" b="1" dirty="0"/>
              <a:t>Quantification 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49210-6E51-4315-85C6-E991EE791A71}"/>
              </a:ext>
            </a:extLst>
          </p:cNvPr>
          <p:cNvSpPr/>
          <p:nvPr/>
        </p:nvSpPr>
        <p:spPr>
          <a:xfrm>
            <a:off x="2230876" y="3355450"/>
            <a:ext cx="1005191" cy="35780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449210-6E51-4315-85C6-E991EE791A71}"/>
              </a:ext>
            </a:extLst>
          </p:cNvPr>
          <p:cNvSpPr/>
          <p:nvPr/>
        </p:nvSpPr>
        <p:spPr>
          <a:xfrm>
            <a:off x="3654356" y="3099288"/>
            <a:ext cx="5489644" cy="42860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  <p:pic>
        <p:nvPicPr>
          <p:cNvPr id="9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5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30419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DF957C-DF5B-4FF3-9877-6DC4CD0B0166}"/>
              </a:ext>
            </a:extLst>
          </p:cNvPr>
          <p:cNvSpPr txBox="1"/>
          <p:nvPr/>
        </p:nvSpPr>
        <p:spPr>
          <a:xfrm>
            <a:off x="1973857" y="295408"/>
            <a:ext cx="5196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Sample Metadata Table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2BA11E-1C45-44AB-833D-DE26BBB63DB9}"/>
              </a:ext>
            </a:extLst>
          </p:cNvPr>
          <p:cNvSpPr/>
          <p:nvPr/>
        </p:nvSpPr>
        <p:spPr>
          <a:xfrm>
            <a:off x="135172" y="2713383"/>
            <a:ext cx="4166484" cy="43533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16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81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1985253"/>
            <a:ext cx="9144000" cy="2406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DF957C-DF5B-4FF3-9877-6DC4CD0B0166}"/>
              </a:ext>
            </a:extLst>
          </p:cNvPr>
          <p:cNvSpPr txBox="1"/>
          <p:nvPr/>
        </p:nvSpPr>
        <p:spPr>
          <a:xfrm>
            <a:off x="1973857" y="295408"/>
            <a:ext cx="5196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Sample Metadata 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F41024-6135-415A-AE6C-60B39E519999}"/>
              </a:ext>
            </a:extLst>
          </p:cNvPr>
          <p:cNvSpPr/>
          <p:nvPr/>
        </p:nvSpPr>
        <p:spPr>
          <a:xfrm>
            <a:off x="2237362" y="3308462"/>
            <a:ext cx="1005191" cy="35780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F41024-6135-415A-AE6C-60B39E519999}"/>
              </a:ext>
            </a:extLst>
          </p:cNvPr>
          <p:cNvSpPr/>
          <p:nvPr/>
        </p:nvSpPr>
        <p:spPr>
          <a:xfrm>
            <a:off x="3784060" y="3128500"/>
            <a:ext cx="3887821" cy="35780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  <p:pic>
        <p:nvPicPr>
          <p:cNvPr id="10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357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EB0559-CE5B-42CE-8D7A-AABC5D241D89}"/>
              </a:ext>
            </a:extLst>
          </p:cNvPr>
          <p:cNvSpPr txBox="1"/>
          <p:nvPr/>
        </p:nvSpPr>
        <p:spPr>
          <a:xfrm>
            <a:off x="2821366" y="295408"/>
            <a:ext cx="3501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Finish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1985253"/>
            <a:ext cx="9144000" cy="2406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F41024-6135-415A-AE6C-60B39E519999}"/>
              </a:ext>
            </a:extLst>
          </p:cNvPr>
          <p:cNvSpPr/>
          <p:nvPr/>
        </p:nvSpPr>
        <p:spPr>
          <a:xfrm>
            <a:off x="5032443" y="4092101"/>
            <a:ext cx="1290203" cy="29983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  <p:pic>
        <p:nvPicPr>
          <p:cNvPr id="10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18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3449"/>
            <a:ext cx="9144000" cy="4624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4F51D3-7804-4E86-BE18-D0B60D522EF6}"/>
              </a:ext>
            </a:extLst>
          </p:cNvPr>
          <p:cNvSpPr txBox="1"/>
          <p:nvPr/>
        </p:nvSpPr>
        <p:spPr>
          <a:xfrm>
            <a:off x="1111353" y="295408"/>
            <a:ext cx="6921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Now you have the selected 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0BEACD-C073-4D05-8D23-FDC69B3AADC4}"/>
              </a:ext>
            </a:extLst>
          </p:cNvPr>
          <p:cNvSpPr/>
          <p:nvPr/>
        </p:nvSpPr>
        <p:spPr>
          <a:xfrm>
            <a:off x="1634246" y="3943847"/>
            <a:ext cx="6089515" cy="9700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19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633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Feature-based Molecular Network</a:t>
            </a:r>
          </a:p>
          <a:p>
            <a:pPr marL="0" indent="0" algn="ctr">
              <a:buNone/>
            </a:pPr>
            <a:r>
              <a:rPr lang="en-US" sz="1800" dirty="0">
                <a:hlinkClick r:id="rId2"/>
              </a:rPr>
              <a:t>https://ccms-ucsd.github.io/GNPSDocumentation/tutorials/featurebasedgnps/</a:t>
            </a:r>
            <a:endParaRPr lang="en-US" sz="1800" dirty="0"/>
          </a:p>
          <a:p>
            <a:pPr marL="0" indent="0" algn="ctr">
              <a:buNone/>
            </a:pPr>
            <a:endParaRPr lang="en-US" dirty="0">
              <a:hlinkClick r:id="rId3"/>
            </a:endParaRPr>
          </a:p>
          <a:p>
            <a:pPr marL="0" indent="0" algn="ctr">
              <a:buNone/>
            </a:pPr>
            <a:r>
              <a:rPr lang="en-US" b="1" dirty="0"/>
              <a:t>GNPS Feature-Based Molecular Networking Workshop - American Gut subset with metadata for plant consumption</a:t>
            </a:r>
            <a:endParaRPr lang="en-US" dirty="0">
              <a:hlinkClick r:id="rId3"/>
            </a:endParaRP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MassIVE dataset MSV000082678</a:t>
            </a:r>
            <a:r>
              <a:rPr lang="en-US" dirty="0"/>
              <a:t>.</a:t>
            </a:r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2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72" y="-28863"/>
            <a:ext cx="7315200" cy="68868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67395" y="6336682"/>
            <a:ext cx="881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YOUR </a:t>
            </a:r>
            <a:r>
              <a:rPr lang="en-US" sz="1000" b="1" dirty="0" smtClean="0">
                <a:solidFill>
                  <a:srgbClr val="FF0000"/>
                </a:solidFill>
              </a:rPr>
              <a:t>EMAIL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632CDB-938B-47AD-AD40-39596763B3E3}"/>
              </a:ext>
            </a:extLst>
          </p:cNvPr>
          <p:cNvSpPr/>
          <p:nvPr/>
        </p:nvSpPr>
        <p:spPr>
          <a:xfrm>
            <a:off x="7256610" y="6549956"/>
            <a:ext cx="556591" cy="23978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E1796B-AE71-4C7C-B06C-E352D52D6349}"/>
              </a:ext>
            </a:extLst>
          </p:cNvPr>
          <p:cNvSpPr/>
          <p:nvPr/>
        </p:nvSpPr>
        <p:spPr>
          <a:xfrm>
            <a:off x="7742372" y="5888281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~14 </a:t>
            </a:r>
            <a:r>
              <a:rPr lang="pt-BR" b="1" dirty="0">
                <a:solidFill>
                  <a:srgbClr val="FF0000"/>
                </a:solidFill>
              </a:rPr>
              <a:t>mins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20</a:t>
            </a:fld>
            <a:endParaRPr lang="en-US"/>
          </a:p>
        </p:txBody>
      </p:sp>
      <p:sp>
        <p:nvSpPr>
          <p:cNvPr id="8" name="Down Arrow 7"/>
          <p:cNvSpPr/>
          <p:nvPr/>
        </p:nvSpPr>
        <p:spPr>
          <a:xfrm rot="16200000" flipV="1">
            <a:off x="3995250" y="6235591"/>
            <a:ext cx="311286" cy="44840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1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 smtClean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 smtClean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 smtClean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 smtClean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indent="0" algn="ctr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/>
              <a:t> </a:t>
            </a:r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PRESENTER’S NAME</a:t>
            </a: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E-mail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21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876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38" y="73314"/>
            <a:ext cx="5652523" cy="6400800"/>
          </a:xfrm>
          <a:prstGeom prst="rect">
            <a:avLst/>
          </a:prstGeom>
        </p:spPr>
      </p:pic>
      <p:pic>
        <p:nvPicPr>
          <p:cNvPr id="7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465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1780" y="177833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7249"/>
            <a:ext cx="9144000" cy="35469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93396" y="2853447"/>
            <a:ext cx="2924783" cy="2830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50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672"/>
            <a:ext cx="9144000" cy="4665806"/>
          </a:xfrm>
          <a:prstGeom prst="rect">
            <a:avLst/>
          </a:prstGeom>
        </p:spPr>
      </p:pic>
      <p:pic>
        <p:nvPicPr>
          <p:cNvPr id="4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1780" y="177833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575877" y="3082060"/>
            <a:ext cx="2835289" cy="44583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1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672"/>
            <a:ext cx="9144000" cy="4665806"/>
          </a:xfrm>
          <a:prstGeom prst="rect">
            <a:avLst/>
          </a:prstGeom>
        </p:spPr>
      </p:pic>
      <p:pic>
        <p:nvPicPr>
          <p:cNvPr id="4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3604422" y="4035371"/>
            <a:ext cx="4112855" cy="91925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F8306C-DB7C-48ED-B550-0BCC3F0409E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67156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Select input files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6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672"/>
            <a:ext cx="9144000" cy="4665806"/>
          </a:xfrm>
          <a:prstGeom prst="rect">
            <a:avLst/>
          </a:prstGeom>
        </p:spPr>
      </p:pic>
      <p:pic>
        <p:nvPicPr>
          <p:cNvPr id="4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8F8306C-DB7C-48ED-B550-0BCC3F0409E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67156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Select input 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B2910-7834-40BD-9478-CC998876E983}"/>
              </a:ext>
            </a:extLst>
          </p:cNvPr>
          <p:cNvSpPr/>
          <p:nvPr/>
        </p:nvSpPr>
        <p:spPr>
          <a:xfrm>
            <a:off x="3767847" y="4076989"/>
            <a:ext cx="3904034" cy="31010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CE8980-29AA-4751-B223-6DFC3C4EE35C}"/>
              </a:ext>
            </a:extLst>
          </p:cNvPr>
          <p:cNvSpPr/>
          <p:nvPr/>
        </p:nvSpPr>
        <p:spPr>
          <a:xfrm>
            <a:off x="7620000" y="4065834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Click</a:t>
            </a:r>
          </a:p>
        </p:txBody>
      </p:sp>
      <p:sp>
        <p:nvSpPr>
          <p:cNvPr id="10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20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3355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D323E0-AFFE-4D4D-90AE-F690993788E3}"/>
              </a:ext>
            </a:extLst>
          </p:cNvPr>
          <p:cNvSpPr txBox="1"/>
          <p:nvPr/>
        </p:nvSpPr>
        <p:spPr>
          <a:xfrm>
            <a:off x="2326939" y="154799"/>
            <a:ext cx="4411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Import the data set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AC7DD8-B9E0-4F6D-BAF0-36D25BF25F6B}"/>
              </a:ext>
            </a:extLst>
          </p:cNvPr>
          <p:cNvGrpSpPr/>
          <p:nvPr/>
        </p:nvGrpSpPr>
        <p:grpSpPr>
          <a:xfrm>
            <a:off x="3678344" y="1091397"/>
            <a:ext cx="2295730" cy="598145"/>
            <a:chOff x="3678344" y="1091397"/>
            <a:chExt cx="2295730" cy="598145"/>
          </a:xfrm>
        </p:grpSpPr>
        <p:sp>
          <p:nvSpPr>
            <p:cNvPr id="7" name="Left Arrow 3">
              <a:extLst>
                <a:ext uri="{FF2B5EF4-FFF2-40B4-BE49-F238E27FC236}">
                  <a16:creationId xmlns:a16="http://schemas.microsoft.com/office/drawing/2014/main" id="{011D00A6-0B63-438A-8496-F62B27974C16}"/>
                </a:ext>
              </a:extLst>
            </p:cNvPr>
            <p:cNvSpPr/>
            <p:nvPr/>
          </p:nvSpPr>
          <p:spPr>
            <a:xfrm rot="20533506">
              <a:off x="3678344" y="1408449"/>
              <a:ext cx="1587956" cy="281093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86F4A0-1BDE-468D-B4F0-E7A095651A7F}"/>
                </a:ext>
              </a:extLst>
            </p:cNvPr>
            <p:cNvSpPr/>
            <p:nvPr/>
          </p:nvSpPr>
          <p:spPr>
            <a:xfrm>
              <a:off x="5348582" y="1091397"/>
              <a:ext cx="6254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Click</a:t>
              </a:r>
            </a:p>
          </p:txBody>
        </p:sp>
      </p:grpSp>
      <p:pic>
        <p:nvPicPr>
          <p:cNvPr id="9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7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0" y="1449725"/>
            <a:ext cx="7315200" cy="50414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0241" y="4240992"/>
            <a:ext cx="3510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MSV000082678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939" y="154799"/>
            <a:ext cx="4411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Import the data set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22BE56-DAAD-4BF8-9BD4-D6661E2331FE}"/>
              </a:ext>
            </a:extLst>
          </p:cNvPr>
          <p:cNvGrpSpPr/>
          <p:nvPr/>
        </p:nvGrpSpPr>
        <p:grpSpPr>
          <a:xfrm>
            <a:off x="2130715" y="3096469"/>
            <a:ext cx="1894085" cy="866638"/>
            <a:chOff x="2130715" y="3096469"/>
            <a:chExt cx="1894085" cy="866638"/>
          </a:xfrm>
        </p:grpSpPr>
        <p:sp>
          <p:nvSpPr>
            <p:cNvPr id="7" name="Left Arrow 6"/>
            <p:cNvSpPr/>
            <p:nvPr/>
          </p:nvSpPr>
          <p:spPr>
            <a:xfrm rot="2120632">
              <a:off x="2130715" y="3557554"/>
              <a:ext cx="1084876" cy="405553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1F04F0-3774-4EAE-B3B7-6729E12F69A2}"/>
                </a:ext>
              </a:extLst>
            </p:cNvPr>
            <p:cNvSpPr/>
            <p:nvPr/>
          </p:nvSpPr>
          <p:spPr>
            <a:xfrm>
              <a:off x="3399308" y="3096469"/>
              <a:ext cx="6254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Click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9B2AA74-7809-468B-899A-9E8E0F1459E0}"/>
              </a:ext>
            </a:extLst>
          </p:cNvPr>
          <p:cNvGrpSpPr/>
          <p:nvPr/>
        </p:nvGrpSpPr>
        <p:grpSpPr>
          <a:xfrm>
            <a:off x="1375798" y="1910653"/>
            <a:ext cx="1892293" cy="720137"/>
            <a:chOff x="1375798" y="1910653"/>
            <a:chExt cx="1892293" cy="720137"/>
          </a:xfrm>
        </p:grpSpPr>
        <p:sp>
          <p:nvSpPr>
            <p:cNvPr id="10" name="Left Arrow 3">
              <a:extLst>
                <a:ext uri="{FF2B5EF4-FFF2-40B4-BE49-F238E27FC236}">
                  <a16:creationId xmlns:a16="http://schemas.microsoft.com/office/drawing/2014/main" id="{B9EF8151-F4D9-46AA-B598-1419F3421F23}"/>
                </a:ext>
              </a:extLst>
            </p:cNvPr>
            <p:cNvSpPr/>
            <p:nvPr/>
          </p:nvSpPr>
          <p:spPr>
            <a:xfrm rot="1666022">
              <a:off x="1375798" y="1910653"/>
              <a:ext cx="1326610" cy="308533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rgbClr val="FF0000"/>
                  </a:solidFill>
                </a:rPr>
                <a:t>Click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54CA8B-B863-4A19-9BF0-4EB0CF2D0FAB}"/>
                </a:ext>
              </a:extLst>
            </p:cNvPr>
            <p:cNvSpPr/>
            <p:nvPr/>
          </p:nvSpPr>
          <p:spPr>
            <a:xfrm>
              <a:off x="2642599" y="2261458"/>
              <a:ext cx="6254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Click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440432" y="5473243"/>
            <a:ext cx="3781568" cy="506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56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35085</TotalTime>
  <Words>237</Words>
  <Application>Microsoft Office PowerPoint</Application>
  <PresentationFormat>On-screen Show (4:3)</PresentationFormat>
  <Paragraphs>78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Materials and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Andrés Caraballo</cp:lastModifiedBy>
  <cp:revision>391</cp:revision>
  <dcterms:created xsi:type="dcterms:W3CDTF">2016-06-07T18:04:52Z</dcterms:created>
  <dcterms:modified xsi:type="dcterms:W3CDTF">2019-10-31T21:55:39Z</dcterms:modified>
</cp:coreProperties>
</file>